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3" r:id="rId3"/>
    <p:sldId id="264" r:id="rId4"/>
    <p:sldId id="259" r:id="rId5"/>
    <p:sldId id="265" r:id="rId6"/>
    <p:sldId id="257" r:id="rId7"/>
    <p:sldId id="272" r:id="rId8"/>
    <p:sldId id="260" r:id="rId9"/>
    <p:sldId id="268" r:id="rId10"/>
    <p:sldId id="269" r:id="rId11"/>
    <p:sldId id="266" r:id="rId12"/>
    <p:sldId id="270" r:id="rId13"/>
    <p:sldId id="271" r:id="rId14"/>
    <p:sldId id="267" r:id="rId15"/>
    <p:sldId id="26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59"/>
            <p14:sldId id="265"/>
            <p14:sldId id="257"/>
            <p14:sldId id="272"/>
            <p14:sldId id="260"/>
            <p14:sldId id="268"/>
            <p14:sldId id="269"/>
            <p14:sldId id="266"/>
            <p14:sldId id="270"/>
            <p14:sldId id="271"/>
            <p14:sldId id="267"/>
            <p14:sldId id="262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60" autoAdjust="0"/>
    <p:restoredTop sz="83422" autoAdjust="0"/>
  </p:normalViewPr>
  <p:slideViewPr>
    <p:cSldViewPr snapToGrid="0">
      <p:cViewPr varScale="1">
        <p:scale>
          <a:sx n="56" d="100"/>
          <a:sy n="56" d="100"/>
        </p:scale>
        <p:origin x="9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30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detector specific calibration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8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05/03/2018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inspirehep.net/record/1446785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Medical Imaging Group Studies: </a:t>
            </a:r>
            <a:r>
              <a:rPr lang="en-GB" sz="8900" dirty="0"/>
              <a:t>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F8F70C-AE07-5748-900C-E39B1317D309}"/>
              </a:ext>
            </a:extLst>
          </p:cNvPr>
          <p:cNvSpPr txBox="1"/>
          <p:nvPr/>
        </p:nvSpPr>
        <p:spPr>
          <a:xfrm>
            <a:off x="3581400" y="5944394"/>
            <a:ext cx="522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http://inspirehep.net/record/1446785</a:t>
            </a:r>
            <a:r>
              <a:rPr lang="en-US" dirty="0"/>
              <a:t> reference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2D</a:t>
            </a:r>
          </a:p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average is correct.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Improvements/Extensions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2D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858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data; whether this is simulated or experimental data.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EEA242-207F-EF47-AAA1-E0A9C61D1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1096D8-A647-0D48-ABF9-6DB42ADD0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1803400"/>
            <a:ext cx="91567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The digitisers used by the experimental team output space delimited files of a timestamp and an uncalibrated energy. </a:t>
                </a:r>
              </a:p>
              <a:p>
                <a:r>
                  <a:rPr lang="en-GB" dirty="0"/>
                  <a:t>The Coincidence Checker program reads each uncalibrated energy and applies a calibration. The timestamp can also be shifted.</a:t>
                </a:r>
              </a:p>
              <a:p>
                <a:r>
                  <a:rPr lang="en-GB" dirty="0"/>
                  <a:t>If the calibrated energy is within user defined limits then it is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 along with the timestamp.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16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A coincidence is found when the timestamp of two events are within tolerance of each other. </a:t>
            </a:r>
          </a:p>
          <a:p>
            <a:r>
              <a:rPr lang="en-GB" dirty="0"/>
              <a:t>The timestamp, energy and detector number from both events is then output to a file. </a:t>
            </a:r>
          </a:p>
        </p:txBody>
      </p:sp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image reconstruction software has to work with simulated or experimental data processed with the Coincidence Checker. </a:t>
            </a:r>
          </a:p>
          <a:p>
            <a:r>
              <a:rPr lang="en-GB" dirty="0"/>
              <a:t>Each line of data corresponds to a coincidence. The detector numbers are used to work out the geometries and the energies are used to work out the scattering angle.</a:t>
            </a:r>
          </a:p>
        </p:txBody>
      </p:sp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Diagram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17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Diagram?</a:t>
                </a:r>
              </a:p>
              <a:p>
                <a:r>
                  <a:rPr lang="en-GB" dirty="0"/>
                  <a:t>Explain how Compton formula used?</a:t>
                </a:r>
              </a:p>
              <a:p>
                <a:r>
                  <a:rPr lang="en-GB" dirty="0"/>
                  <a:t>Trig?</a:t>
                </a:r>
              </a:p>
              <a:p>
                <a:r>
                  <a:rPr lang="en-GB" dirty="0"/>
                  <a:t>Limitations?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623</Words>
  <Application>Microsoft Office PowerPoint</Application>
  <PresentationFormat>Widescreen</PresentationFormat>
  <Paragraphs>98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Image Reconstruction</vt:lpstr>
      <vt:lpstr>Introduction </vt:lpstr>
      <vt:lpstr>Overview </vt:lpstr>
      <vt:lpstr>Coincidence Checker – Filtering Data</vt:lpstr>
      <vt:lpstr>Coincidence Checker – Finding Coincidences</vt:lpstr>
      <vt:lpstr>Image Reconstruction - Reading Data Files </vt:lpstr>
      <vt:lpstr>Geometry Diagram </vt:lpstr>
      <vt:lpstr>Cone Generation</vt:lpstr>
      <vt:lpstr>Title</vt:lpstr>
      <vt:lpstr>Conical back-projection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Uncertainties</vt:lpstr>
      <vt:lpstr>Limitations </vt:lpstr>
      <vt:lpstr>Improvements/Extensions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Jack Joynson</cp:lastModifiedBy>
  <cp:revision>50</cp:revision>
  <dcterms:created xsi:type="dcterms:W3CDTF">2018-02-28T16:18:17Z</dcterms:created>
  <dcterms:modified xsi:type="dcterms:W3CDTF">2018-03-05T11:51:43Z</dcterms:modified>
</cp:coreProperties>
</file>

<file path=docProps/thumbnail.jpeg>
</file>